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7"/>
  </p:notesMasterIdLst>
  <p:sldIdLst>
    <p:sldId id="256" r:id="rId2"/>
    <p:sldId id="260" r:id="rId3"/>
    <p:sldId id="259" r:id="rId4"/>
    <p:sldId id="258" r:id="rId5"/>
    <p:sldId id="257" r:id="rId6"/>
  </p:sldIdLst>
  <p:sldSz cx="9144000" cy="6858000" type="screen4x3"/>
  <p:notesSz cx="6669088" cy="9928225"/>
  <p:custDataLst>
    <p:tags r:id="rId8"/>
  </p:custDataLst>
  <p:defaultTextStyle>
    <a:defPPr>
      <a:defRPr lang="en-GB"/>
    </a:defPPr>
    <a:lvl1pPr algn="l" rtl="0" eaLnBrk="0" fontAlgn="base" hangingPunct="0">
      <a:spcBef>
        <a:spcPct val="0"/>
      </a:spcBef>
      <a:spcAft>
        <a:spcPct val="0"/>
      </a:spcAft>
      <a:defRPr kern="1200">
        <a:solidFill>
          <a:schemeClr val="tx1"/>
        </a:solidFill>
        <a:latin typeface="Trebuchet MS" pitchFamily="34" charset="0"/>
        <a:ea typeface="MS PGothic" pitchFamily="34" charset="-128"/>
        <a:cs typeface="+mn-cs"/>
      </a:defRPr>
    </a:lvl1pPr>
    <a:lvl2pPr marL="457200" algn="l" rtl="0" eaLnBrk="0" fontAlgn="base" hangingPunct="0">
      <a:spcBef>
        <a:spcPct val="0"/>
      </a:spcBef>
      <a:spcAft>
        <a:spcPct val="0"/>
      </a:spcAft>
      <a:defRPr kern="1200">
        <a:solidFill>
          <a:schemeClr val="tx1"/>
        </a:solidFill>
        <a:latin typeface="Trebuchet MS" pitchFamily="34" charset="0"/>
        <a:ea typeface="MS PGothic" pitchFamily="34" charset="-128"/>
        <a:cs typeface="+mn-cs"/>
      </a:defRPr>
    </a:lvl2pPr>
    <a:lvl3pPr marL="914400" algn="l" rtl="0" eaLnBrk="0" fontAlgn="base" hangingPunct="0">
      <a:spcBef>
        <a:spcPct val="0"/>
      </a:spcBef>
      <a:spcAft>
        <a:spcPct val="0"/>
      </a:spcAft>
      <a:defRPr kern="1200">
        <a:solidFill>
          <a:schemeClr val="tx1"/>
        </a:solidFill>
        <a:latin typeface="Trebuchet MS" pitchFamily="34" charset="0"/>
        <a:ea typeface="MS PGothic" pitchFamily="34" charset="-128"/>
        <a:cs typeface="+mn-cs"/>
      </a:defRPr>
    </a:lvl3pPr>
    <a:lvl4pPr marL="1371600" algn="l" rtl="0" eaLnBrk="0" fontAlgn="base" hangingPunct="0">
      <a:spcBef>
        <a:spcPct val="0"/>
      </a:spcBef>
      <a:spcAft>
        <a:spcPct val="0"/>
      </a:spcAft>
      <a:defRPr kern="1200">
        <a:solidFill>
          <a:schemeClr val="tx1"/>
        </a:solidFill>
        <a:latin typeface="Trebuchet MS" pitchFamily="34" charset="0"/>
        <a:ea typeface="MS PGothic" pitchFamily="34" charset="-128"/>
        <a:cs typeface="+mn-cs"/>
      </a:defRPr>
    </a:lvl4pPr>
    <a:lvl5pPr marL="1828800" algn="l" rtl="0" eaLnBrk="0" fontAlgn="base" hangingPunct="0">
      <a:spcBef>
        <a:spcPct val="0"/>
      </a:spcBef>
      <a:spcAft>
        <a:spcPct val="0"/>
      </a:spcAft>
      <a:defRPr kern="1200">
        <a:solidFill>
          <a:schemeClr val="tx1"/>
        </a:solidFill>
        <a:latin typeface="Trebuchet MS" pitchFamily="34" charset="0"/>
        <a:ea typeface="MS PGothic" pitchFamily="34" charset="-128"/>
        <a:cs typeface="+mn-cs"/>
      </a:defRPr>
    </a:lvl5pPr>
    <a:lvl6pPr marL="2286000" algn="l" defTabSz="914400" rtl="0" eaLnBrk="1" latinLnBrk="0" hangingPunct="1">
      <a:defRPr kern="1200">
        <a:solidFill>
          <a:schemeClr val="tx1"/>
        </a:solidFill>
        <a:latin typeface="Trebuchet MS" pitchFamily="34" charset="0"/>
        <a:ea typeface="MS PGothic" pitchFamily="34" charset="-128"/>
        <a:cs typeface="+mn-cs"/>
      </a:defRPr>
    </a:lvl6pPr>
    <a:lvl7pPr marL="2743200" algn="l" defTabSz="914400" rtl="0" eaLnBrk="1" latinLnBrk="0" hangingPunct="1">
      <a:defRPr kern="1200">
        <a:solidFill>
          <a:schemeClr val="tx1"/>
        </a:solidFill>
        <a:latin typeface="Trebuchet MS" pitchFamily="34" charset="0"/>
        <a:ea typeface="MS PGothic" pitchFamily="34" charset="-128"/>
        <a:cs typeface="+mn-cs"/>
      </a:defRPr>
    </a:lvl7pPr>
    <a:lvl8pPr marL="3200400" algn="l" defTabSz="914400" rtl="0" eaLnBrk="1" latinLnBrk="0" hangingPunct="1">
      <a:defRPr kern="1200">
        <a:solidFill>
          <a:schemeClr val="tx1"/>
        </a:solidFill>
        <a:latin typeface="Trebuchet MS" pitchFamily="34" charset="0"/>
        <a:ea typeface="MS PGothic" pitchFamily="34" charset="-128"/>
        <a:cs typeface="+mn-cs"/>
      </a:defRPr>
    </a:lvl8pPr>
    <a:lvl9pPr marL="3657600" algn="l" defTabSz="914400" rtl="0" eaLnBrk="1" latinLnBrk="0" hangingPunct="1">
      <a:defRPr kern="1200">
        <a:solidFill>
          <a:schemeClr val="tx1"/>
        </a:solidFill>
        <a:latin typeface="Trebuchet MS" pitchFamily="34" charset="0"/>
        <a:ea typeface="MS PGothic"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clrMode="bw"/>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7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95" autoAdjust="0"/>
    <p:restoredTop sz="94616" autoAdjust="0"/>
  </p:normalViewPr>
  <p:slideViewPr>
    <p:cSldViewPr>
      <p:cViewPr>
        <p:scale>
          <a:sx n="117" d="100"/>
          <a:sy n="117" d="100"/>
        </p:scale>
        <p:origin x="-252" y="1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92" d="100"/>
          <a:sy n="92" d="100"/>
        </p:scale>
        <p:origin x="-2912" y="-112"/>
      </p:cViewPr>
      <p:guideLst>
        <p:guide orient="horz" pos="3127"/>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gs" Target="tags/tag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889250" cy="496888"/>
          </a:xfrm>
          <a:prstGeom prst="rect">
            <a:avLst/>
          </a:prstGeom>
          <a:noFill/>
          <a:ln>
            <a:noFill/>
          </a:ln>
          <a:effectLst/>
          <a:extLst>
            <a:ext uri="{FAA26D3D-D897-4be2-8F04-BA451C77F1D7}"/>
          </a:extLst>
        </p:spPr>
        <p:txBody>
          <a:bodyPr vert="horz" wrap="square" lIns="91440" tIns="45720" rIns="91440" bIns="45720" numCol="1" anchor="t" anchorCtr="0" compatLnSpc="1">
            <a:prstTxWarp prst="textNoShape">
              <a:avLst/>
            </a:prstTxWarp>
          </a:bodyPr>
          <a:lstStyle>
            <a:lvl1pPr eaLnBrk="1" hangingPunct="1">
              <a:defRPr sz="1200">
                <a:latin typeface="Trebuchet MS" charset="0"/>
                <a:ea typeface="ＭＳ Ｐゴシック" charset="0"/>
                <a:cs typeface="+mn-cs"/>
              </a:defRPr>
            </a:lvl1pPr>
          </a:lstStyle>
          <a:p>
            <a:pPr>
              <a:defRPr/>
            </a:pPr>
            <a:endParaRPr lang="en-GB"/>
          </a:p>
        </p:txBody>
      </p:sp>
      <p:sp>
        <p:nvSpPr>
          <p:cNvPr id="4099" name="Rectangle 3"/>
          <p:cNvSpPr>
            <a:spLocks noGrp="1" noChangeArrowheads="1"/>
          </p:cNvSpPr>
          <p:nvPr>
            <p:ph type="dt" idx="1"/>
          </p:nvPr>
        </p:nvSpPr>
        <p:spPr bwMode="auto">
          <a:xfrm>
            <a:off x="3778250" y="0"/>
            <a:ext cx="2889250" cy="496888"/>
          </a:xfrm>
          <a:prstGeom prst="rect">
            <a:avLst/>
          </a:prstGeom>
          <a:noFill/>
          <a:ln>
            <a:noFill/>
          </a:ln>
          <a:effectLst/>
          <a:extLst>
            <a:ext uri="{FAA26D3D-D897-4be2-8F04-BA451C77F1D7}"/>
          </a:extLst>
        </p:spPr>
        <p:txBody>
          <a:bodyPr vert="horz" wrap="square" lIns="91440" tIns="45720" rIns="91440" bIns="45720" numCol="1" anchor="t" anchorCtr="0" compatLnSpc="1">
            <a:prstTxWarp prst="textNoShape">
              <a:avLst/>
            </a:prstTxWarp>
          </a:bodyPr>
          <a:lstStyle>
            <a:lvl1pPr algn="r" eaLnBrk="1" hangingPunct="1">
              <a:defRPr sz="1200">
                <a:latin typeface="Trebuchet MS" charset="0"/>
                <a:ea typeface="ＭＳ Ｐゴシック" charset="0"/>
                <a:cs typeface="+mn-cs"/>
              </a:defRPr>
            </a:lvl1pPr>
          </a:lstStyle>
          <a:p>
            <a:pPr>
              <a:defRPr/>
            </a:pPr>
            <a:endParaRPr lang="en-GB"/>
          </a:p>
        </p:txBody>
      </p:sp>
      <p:sp>
        <p:nvSpPr>
          <p:cNvPr id="3076" name="Rectangle 4"/>
          <p:cNvSpPr>
            <a:spLocks noGrp="1" noRot="1" noChangeAspect="1" noChangeArrowheads="1" noTextEdit="1"/>
          </p:cNvSpPr>
          <p:nvPr>
            <p:ph type="sldImg" idx="2"/>
          </p:nvPr>
        </p:nvSpPr>
        <p:spPr bwMode="auto">
          <a:xfrm>
            <a:off x="854075" y="744538"/>
            <a:ext cx="4960938"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1" name="Rectangle 5"/>
          <p:cNvSpPr>
            <a:spLocks noGrp="1" noChangeArrowheads="1"/>
          </p:cNvSpPr>
          <p:nvPr>
            <p:ph type="body" sz="quarter" idx="3"/>
          </p:nvPr>
        </p:nvSpPr>
        <p:spPr bwMode="auto">
          <a:xfrm>
            <a:off x="666750" y="4716463"/>
            <a:ext cx="5335588" cy="4467225"/>
          </a:xfrm>
          <a:prstGeom prst="rect">
            <a:avLst/>
          </a:prstGeom>
          <a:noFill/>
          <a:ln>
            <a:noFill/>
          </a:ln>
          <a:effectLst/>
          <a:extLst>
            <a:ext uri="{FAA26D3D-D897-4be2-8F04-BA451C77F1D7}"/>
          </a:ex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4102" name="Rectangle 6"/>
          <p:cNvSpPr>
            <a:spLocks noGrp="1" noChangeArrowheads="1"/>
          </p:cNvSpPr>
          <p:nvPr>
            <p:ph type="ftr" sz="quarter" idx="4"/>
          </p:nvPr>
        </p:nvSpPr>
        <p:spPr bwMode="auto">
          <a:xfrm>
            <a:off x="0" y="9429750"/>
            <a:ext cx="2889250" cy="496888"/>
          </a:xfrm>
          <a:prstGeom prst="rect">
            <a:avLst/>
          </a:prstGeom>
          <a:noFill/>
          <a:ln>
            <a:noFill/>
          </a:ln>
          <a:effectLst/>
          <a:extLst>
            <a:ext uri="{FAA26D3D-D897-4be2-8F04-BA451C77F1D7}"/>
          </a:extLst>
        </p:spPr>
        <p:txBody>
          <a:bodyPr vert="horz" wrap="square" lIns="91440" tIns="45720" rIns="91440" bIns="45720" numCol="1" anchor="b" anchorCtr="0" compatLnSpc="1">
            <a:prstTxWarp prst="textNoShape">
              <a:avLst/>
            </a:prstTxWarp>
          </a:bodyPr>
          <a:lstStyle>
            <a:lvl1pPr eaLnBrk="1" hangingPunct="1">
              <a:defRPr sz="1200">
                <a:latin typeface="Trebuchet MS" charset="0"/>
                <a:ea typeface="ＭＳ Ｐゴシック" charset="0"/>
                <a:cs typeface="+mn-cs"/>
              </a:defRPr>
            </a:lvl1pPr>
          </a:lstStyle>
          <a:p>
            <a:pPr>
              <a:defRPr/>
            </a:pPr>
            <a:endParaRPr lang="en-GB"/>
          </a:p>
        </p:txBody>
      </p:sp>
      <p:sp>
        <p:nvSpPr>
          <p:cNvPr id="4103" name="Rectangle 7"/>
          <p:cNvSpPr>
            <a:spLocks noGrp="1" noChangeArrowheads="1"/>
          </p:cNvSpPr>
          <p:nvPr>
            <p:ph type="sldNum" sz="quarter" idx="5"/>
          </p:nvPr>
        </p:nvSpPr>
        <p:spPr bwMode="auto">
          <a:xfrm>
            <a:off x="3778250" y="9429750"/>
            <a:ext cx="2889250" cy="496888"/>
          </a:xfrm>
          <a:prstGeom prst="rect">
            <a:avLst/>
          </a:prstGeom>
          <a:noFill/>
          <a:ln>
            <a:noFill/>
          </a:ln>
          <a:effectLst/>
          <a:extLst>
            <a:ext uri="{FAA26D3D-D897-4be2-8F04-BA451C77F1D7}"/>
          </a:extLst>
        </p:spPr>
        <p:txBody>
          <a:bodyPr vert="horz" wrap="square" lIns="91440" tIns="45720" rIns="91440" bIns="45720" numCol="1" anchor="b" anchorCtr="0" compatLnSpc="1">
            <a:prstTxWarp prst="textNoShape">
              <a:avLst/>
            </a:prstTxWarp>
          </a:bodyPr>
          <a:lstStyle>
            <a:lvl1pPr algn="r" eaLnBrk="1" hangingPunct="1">
              <a:defRPr sz="1200"/>
            </a:lvl1pPr>
          </a:lstStyle>
          <a:p>
            <a:fld id="{412598F6-D0D1-4CDA-8A9D-3328ADC6CDE6}" type="slidenum">
              <a:rPr lang="en-GB" altLang="en-US"/>
              <a:pPr/>
              <a:t>‹#›</a:t>
            </a:fld>
            <a:endParaRPr lang="en-GB" altLang="en-US"/>
          </a:p>
        </p:txBody>
      </p:sp>
    </p:spTree>
    <p:extLst>
      <p:ext uri="{BB962C8B-B14F-4D97-AF65-F5344CB8AC3E}">
        <p14:creationId xmlns:p14="http://schemas.microsoft.com/office/powerpoint/2010/main" val="13077777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rebuchet MS" charset="0"/>
        <a:ea typeface="MS PGothic" panose="020B0600070205080204" pitchFamily="34" charset="-128"/>
        <a:cs typeface="ＭＳ Ｐゴシック" charset="0"/>
      </a:defRPr>
    </a:lvl1pPr>
    <a:lvl2pPr marL="457200" algn="l" rtl="0" eaLnBrk="0" fontAlgn="base" hangingPunct="0">
      <a:spcBef>
        <a:spcPct val="30000"/>
      </a:spcBef>
      <a:spcAft>
        <a:spcPct val="0"/>
      </a:spcAft>
      <a:defRPr sz="1200" kern="1200">
        <a:solidFill>
          <a:schemeClr val="tx1"/>
        </a:solidFill>
        <a:latin typeface="Trebuchet MS" charset="0"/>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Trebuchet MS" charset="0"/>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Trebuchet MS" charset="0"/>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Trebuchet MS" charset="0"/>
        <a:ea typeface="MS PGothic" panose="020B0600070205080204"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p:cNvSpPr>
            <a:spLocks noGrp="1" noRot="1" noChangeAspect="1" noTextEdit="1"/>
          </p:cNvSpPr>
          <p:nvPr>
            <p:ph type="sldImg"/>
          </p:nvPr>
        </p:nvSpPr>
        <p:spPr>
          <a:ln/>
        </p:spPr>
      </p:sp>
      <p:sp>
        <p:nvSpPr>
          <p:cNvPr id="51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Trebuchet MS" pitchFamily="34" charset="0"/>
            </a:endParaRPr>
          </a:p>
        </p:txBody>
      </p:sp>
      <p:sp>
        <p:nvSpPr>
          <p:cNvPr id="51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rebuchet MS" pitchFamily="34" charset="0"/>
                <a:ea typeface="MS PGothic" pitchFamily="34" charset="-128"/>
              </a:defRPr>
            </a:lvl1pPr>
            <a:lvl2pPr marL="742950" indent="-285750">
              <a:spcBef>
                <a:spcPct val="30000"/>
              </a:spcBef>
              <a:defRPr sz="1200">
                <a:solidFill>
                  <a:schemeClr val="tx1"/>
                </a:solidFill>
                <a:latin typeface="Trebuchet MS" pitchFamily="34" charset="0"/>
                <a:ea typeface="MS PGothic" pitchFamily="34" charset="-128"/>
              </a:defRPr>
            </a:lvl2pPr>
            <a:lvl3pPr marL="1143000" indent="-228600">
              <a:spcBef>
                <a:spcPct val="30000"/>
              </a:spcBef>
              <a:defRPr sz="1200">
                <a:solidFill>
                  <a:schemeClr val="tx1"/>
                </a:solidFill>
                <a:latin typeface="Trebuchet MS" pitchFamily="34" charset="0"/>
                <a:ea typeface="MS PGothic" pitchFamily="34" charset="-128"/>
              </a:defRPr>
            </a:lvl3pPr>
            <a:lvl4pPr marL="1600200" indent="-228600">
              <a:spcBef>
                <a:spcPct val="30000"/>
              </a:spcBef>
              <a:defRPr sz="1200">
                <a:solidFill>
                  <a:schemeClr val="tx1"/>
                </a:solidFill>
                <a:latin typeface="Trebuchet MS" pitchFamily="34" charset="0"/>
                <a:ea typeface="MS PGothic" pitchFamily="34" charset="-128"/>
              </a:defRPr>
            </a:lvl4pPr>
            <a:lvl5pPr marL="2057400" indent="-228600">
              <a:spcBef>
                <a:spcPct val="30000"/>
              </a:spcBef>
              <a:defRPr sz="1200">
                <a:solidFill>
                  <a:schemeClr val="tx1"/>
                </a:solidFill>
                <a:latin typeface="Trebuchet MS"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Trebuchet MS"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Trebuchet MS"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Trebuchet MS"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Trebuchet MS" pitchFamily="34" charset="0"/>
                <a:ea typeface="MS PGothic" pitchFamily="34" charset="-128"/>
              </a:defRPr>
            </a:lvl9pPr>
          </a:lstStyle>
          <a:p>
            <a:pPr>
              <a:spcBef>
                <a:spcPct val="0"/>
              </a:spcBef>
            </a:pPr>
            <a:fld id="{2F479599-5437-4A41-B842-BAE3E6270676}" type="slidenum">
              <a:rPr lang="en-GB" altLang="en-US"/>
              <a:pPr>
                <a:spcBef>
                  <a:spcPct val="0"/>
                </a:spcBef>
              </a:pPr>
              <a:t>1</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18" descr="bluebells Philip Johnson"/>
          <p:cNvSpPr>
            <a:spLocks/>
          </p:cNvSpPr>
          <p:nvPr/>
        </p:nvSpPr>
        <p:spPr bwMode="auto">
          <a:xfrm>
            <a:off x="2411413" y="898525"/>
            <a:ext cx="6751637" cy="5969000"/>
          </a:xfrm>
          <a:custGeom>
            <a:avLst/>
            <a:gdLst>
              <a:gd name="T0" fmla="*/ 0 w 2119"/>
              <a:gd name="T1" fmla="*/ 2147483646 h 1877"/>
              <a:gd name="T2" fmla="*/ 2147483646 w 2119"/>
              <a:gd name="T3" fmla="*/ 0 h 1877"/>
              <a:gd name="T4" fmla="*/ 2147483646 w 2119"/>
              <a:gd name="T5" fmla="*/ 2147483646 h 1877"/>
              <a:gd name="T6" fmla="*/ 2147483646 w 2119"/>
              <a:gd name="T7" fmla="*/ 2147483646 h 1877"/>
              <a:gd name="T8" fmla="*/ 2147483646 w 2119"/>
              <a:gd name="T9" fmla="*/ 2147483646 h 1877"/>
              <a:gd name="T10" fmla="*/ 0 w 2119"/>
              <a:gd name="T11" fmla="*/ 2147483646 h 18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19" h="1877">
                <a:moveTo>
                  <a:pt x="0" y="1012"/>
                </a:moveTo>
                <a:cubicBezTo>
                  <a:pt x="0" y="244"/>
                  <a:pt x="575" y="0"/>
                  <a:pt x="1199" y="0"/>
                </a:cubicBezTo>
                <a:cubicBezTo>
                  <a:pt x="1508" y="0"/>
                  <a:pt x="1814" y="37"/>
                  <a:pt x="2119" y="89"/>
                </a:cubicBezTo>
                <a:cubicBezTo>
                  <a:pt x="2119" y="1877"/>
                  <a:pt x="2119" y="1877"/>
                  <a:pt x="2119" y="1877"/>
                </a:cubicBezTo>
                <a:cubicBezTo>
                  <a:pt x="429" y="1877"/>
                  <a:pt x="429" y="1877"/>
                  <a:pt x="429" y="1877"/>
                </a:cubicBezTo>
                <a:cubicBezTo>
                  <a:pt x="172" y="1707"/>
                  <a:pt x="0" y="1430"/>
                  <a:pt x="0" y="1012"/>
                </a:cubicBezTo>
              </a:path>
            </a:pathLst>
          </a:cu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5" name="Group 15"/>
          <p:cNvGrpSpPr>
            <a:grpSpLocks noChangeAspect="1"/>
          </p:cNvGrpSpPr>
          <p:nvPr/>
        </p:nvGrpSpPr>
        <p:grpSpPr bwMode="auto">
          <a:xfrm>
            <a:off x="0" y="1831975"/>
            <a:ext cx="5364163" cy="2482850"/>
            <a:chOff x="991" y="1235"/>
            <a:chExt cx="3777" cy="1850"/>
          </a:xfrm>
        </p:grpSpPr>
        <p:sp>
          <p:nvSpPr>
            <p:cNvPr id="6" name="AutoShape 14"/>
            <p:cNvSpPr>
              <a:spLocks noChangeAspect="1" noChangeArrowheads="1" noTextEdit="1"/>
            </p:cNvSpPr>
            <p:nvPr userDrawn="1"/>
          </p:nvSpPr>
          <p:spPr bwMode="auto">
            <a:xfrm>
              <a:off x="991" y="1235"/>
              <a:ext cx="3777" cy="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7" name="Freeform 16"/>
            <p:cNvSpPr>
              <a:spLocks/>
            </p:cNvSpPr>
            <p:nvPr userDrawn="1"/>
          </p:nvSpPr>
          <p:spPr bwMode="auto">
            <a:xfrm>
              <a:off x="991" y="1233"/>
              <a:ext cx="3777" cy="1854"/>
            </a:xfrm>
            <a:custGeom>
              <a:avLst/>
              <a:gdLst>
                <a:gd name="T0" fmla="*/ 9 w 3777"/>
                <a:gd name="T1" fmla="*/ 63 h 1854"/>
                <a:gd name="T2" fmla="*/ 0 w 3777"/>
                <a:gd name="T3" fmla="*/ 1854 h 1854"/>
                <a:gd name="T4" fmla="*/ 3694 w 3777"/>
                <a:gd name="T5" fmla="*/ 1488 h 1854"/>
                <a:gd name="T6" fmla="*/ 3777 w 3777"/>
                <a:gd name="T7" fmla="*/ 0 h 1854"/>
                <a:gd name="T8" fmla="*/ 9 w 3777"/>
                <a:gd name="T9" fmla="*/ 63 h 18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77" h="1854">
                  <a:moveTo>
                    <a:pt x="9" y="63"/>
                  </a:moveTo>
                  <a:lnTo>
                    <a:pt x="0" y="1854"/>
                  </a:lnTo>
                  <a:lnTo>
                    <a:pt x="3694" y="1488"/>
                  </a:lnTo>
                  <a:lnTo>
                    <a:pt x="3777" y="0"/>
                  </a:lnTo>
                  <a:lnTo>
                    <a:pt x="9" y="63"/>
                  </a:lnTo>
                  <a:close/>
                </a:path>
              </a:pathLst>
            </a:custGeom>
            <a:solidFill>
              <a:srgbClr val="00577E">
                <a:alpha val="89803"/>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pic>
        <p:nvPicPr>
          <p:cNvPr id="8" name="Picture 9"/>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73050" y="252413"/>
            <a:ext cx="2438400"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3"/>
          <p:cNvSpPr>
            <a:spLocks noGrp="1" noChangeArrowheads="1"/>
          </p:cNvSpPr>
          <p:nvPr>
            <p:ph type="subTitle" idx="1"/>
          </p:nvPr>
        </p:nvSpPr>
        <p:spPr>
          <a:xfrm>
            <a:off x="514350" y="3027363"/>
            <a:ext cx="4338638" cy="360362"/>
          </a:xfrm>
        </p:spPr>
        <p:txBody>
          <a:bodyPr/>
          <a:lstStyle>
            <a:lvl1pPr>
              <a:lnSpc>
                <a:spcPts val="2500"/>
              </a:lnSpc>
              <a:defRPr sz="1700">
                <a:solidFill>
                  <a:schemeClr val="bg2"/>
                </a:solidFill>
              </a:defRPr>
            </a:lvl1pPr>
          </a:lstStyle>
          <a:p>
            <a:pPr lvl="0"/>
            <a:r>
              <a:rPr lang="en-GB" noProof="0" smtClean="0"/>
              <a:t>Click to edit Master subtitle style</a:t>
            </a:r>
          </a:p>
        </p:txBody>
      </p:sp>
      <p:sp>
        <p:nvSpPr>
          <p:cNvPr id="3074" name="Rectangle 2"/>
          <p:cNvSpPr>
            <a:spLocks noGrp="1" noChangeArrowheads="1"/>
          </p:cNvSpPr>
          <p:nvPr>
            <p:ph type="ctrTitle"/>
          </p:nvPr>
        </p:nvSpPr>
        <p:spPr>
          <a:xfrm>
            <a:off x="508000" y="2336800"/>
            <a:ext cx="4341813" cy="719138"/>
          </a:xfrm>
        </p:spPr>
        <p:txBody>
          <a:bodyPr anchor="t"/>
          <a:lstStyle>
            <a:lvl1pPr>
              <a:lnSpc>
                <a:spcPts val="2800"/>
              </a:lnSpc>
              <a:defRPr sz="3000">
                <a:solidFill>
                  <a:schemeClr val="bg1"/>
                </a:solidFill>
              </a:defRPr>
            </a:lvl1pPr>
          </a:lstStyle>
          <a:p>
            <a:pPr lvl="0"/>
            <a:r>
              <a:rPr lang="en-GB" noProof="0" smtClean="0"/>
              <a:t>Click to edit Master title style</a:t>
            </a:r>
          </a:p>
        </p:txBody>
      </p:sp>
    </p:spTree>
    <p:extLst>
      <p:ext uri="{BB962C8B-B14F-4D97-AF65-F5344CB8AC3E}">
        <p14:creationId xmlns:p14="http://schemas.microsoft.com/office/powerpoint/2010/main" val="1052400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r>
              <a:rPr lang="en-GB"/>
              <a:t>Name of presentation</a:t>
            </a:r>
          </a:p>
        </p:txBody>
      </p:sp>
    </p:spTree>
    <p:extLst>
      <p:ext uri="{BB962C8B-B14F-4D97-AF65-F5344CB8AC3E}">
        <p14:creationId xmlns:p14="http://schemas.microsoft.com/office/powerpoint/2010/main" val="3695448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smtClean="0"/>
              <a:t>Click to edit Master text styles</a:t>
            </a:r>
          </a:p>
        </p:txBody>
      </p:sp>
      <p:sp>
        <p:nvSpPr>
          <p:cNvPr id="4" name="Rectangle 5"/>
          <p:cNvSpPr>
            <a:spLocks noGrp="1" noChangeArrowheads="1"/>
          </p:cNvSpPr>
          <p:nvPr>
            <p:ph type="ftr" sz="quarter" idx="10"/>
          </p:nvPr>
        </p:nvSpPr>
        <p:spPr>
          <a:ln/>
        </p:spPr>
        <p:txBody>
          <a:bodyPr/>
          <a:lstStyle>
            <a:lvl1pPr>
              <a:defRPr/>
            </a:lvl1pPr>
          </a:lstStyle>
          <a:p>
            <a:pPr>
              <a:defRPr/>
            </a:pPr>
            <a:r>
              <a:rPr lang="en-GB"/>
              <a:t>Name of presentation</a:t>
            </a:r>
          </a:p>
        </p:txBody>
      </p:sp>
    </p:spTree>
    <p:extLst>
      <p:ext uri="{BB962C8B-B14F-4D97-AF65-F5344CB8AC3E}">
        <p14:creationId xmlns:p14="http://schemas.microsoft.com/office/powerpoint/2010/main" val="40591648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500063" y="2273300"/>
            <a:ext cx="4038600" cy="3371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91063" y="2273300"/>
            <a:ext cx="4038600" cy="3371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Rectangle 5"/>
          <p:cNvSpPr>
            <a:spLocks noGrp="1" noChangeArrowheads="1"/>
          </p:cNvSpPr>
          <p:nvPr>
            <p:ph type="ftr" sz="quarter" idx="10"/>
          </p:nvPr>
        </p:nvSpPr>
        <p:spPr>
          <a:ln/>
        </p:spPr>
        <p:txBody>
          <a:bodyPr/>
          <a:lstStyle>
            <a:lvl1pPr>
              <a:defRPr/>
            </a:lvl1pPr>
          </a:lstStyle>
          <a:p>
            <a:pPr>
              <a:defRPr/>
            </a:pPr>
            <a:r>
              <a:rPr lang="en-GB"/>
              <a:t>Name of presentation</a:t>
            </a:r>
          </a:p>
        </p:txBody>
      </p:sp>
    </p:spTree>
    <p:extLst>
      <p:ext uri="{BB962C8B-B14F-4D97-AF65-F5344CB8AC3E}">
        <p14:creationId xmlns:p14="http://schemas.microsoft.com/office/powerpoint/2010/main" val="1937462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Rectangle 5"/>
          <p:cNvSpPr>
            <a:spLocks noGrp="1" noChangeArrowheads="1"/>
          </p:cNvSpPr>
          <p:nvPr>
            <p:ph type="ftr" sz="quarter" idx="10"/>
          </p:nvPr>
        </p:nvSpPr>
        <p:spPr>
          <a:ln/>
        </p:spPr>
        <p:txBody>
          <a:bodyPr/>
          <a:lstStyle>
            <a:lvl1pPr>
              <a:defRPr/>
            </a:lvl1pPr>
          </a:lstStyle>
          <a:p>
            <a:pPr>
              <a:defRPr/>
            </a:pPr>
            <a:r>
              <a:rPr lang="en-GB"/>
              <a:t>Name of presentation</a:t>
            </a:r>
          </a:p>
        </p:txBody>
      </p:sp>
    </p:spTree>
    <p:extLst>
      <p:ext uri="{BB962C8B-B14F-4D97-AF65-F5344CB8AC3E}">
        <p14:creationId xmlns:p14="http://schemas.microsoft.com/office/powerpoint/2010/main" val="2928580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Rectangle 5"/>
          <p:cNvSpPr>
            <a:spLocks noGrp="1" noChangeArrowheads="1"/>
          </p:cNvSpPr>
          <p:nvPr>
            <p:ph type="ftr" sz="quarter" idx="10"/>
          </p:nvPr>
        </p:nvSpPr>
        <p:spPr>
          <a:ln/>
        </p:spPr>
        <p:txBody>
          <a:bodyPr/>
          <a:lstStyle>
            <a:lvl1pPr>
              <a:defRPr/>
            </a:lvl1pPr>
          </a:lstStyle>
          <a:p>
            <a:pPr>
              <a:defRPr/>
            </a:pPr>
            <a:r>
              <a:rPr lang="en-GB"/>
              <a:t>Name of presentation</a:t>
            </a:r>
          </a:p>
        </p:txBody>
      </p:sp>
    </p:spTree>
    <p:extLst>
      <p:ext uri="{BB962C8B-B14F-4D97-AF65-F5344CB8AC3E}">
        <p14:creationId xmlns:p14="http://schemas.microsoft.com/office/powerpoint/2010/main" val="5720338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r>
              <a:rPr lang="en-GB"/>
              <a:t>Name of presentation</a:t>
            </a:r>
          </a:p>
        </p:txBody>
      </p:sp>
    </p:spTree>
    <p:extLst>
      <p:ext uri="{BB962C8B-B14F-4D97-AF65-F5344CB8AC3E}">
        <p14:creationId xmlns:p14="http://schemas.microsoft.com/office/powerpoint/2010/main" val="998435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pPr>
              <a:defRPr/>
            </a:pPr>
            <a:r>
              <a:rPr lang="en-GB"/>
              <a:t>Name of presentation</a:t>
            </a:r>
          </a:p>
        </p:txBody>
      </p:sp>
    </p:spTree>
    <p:extLst>
      <p:ext uri="{BB962C8B-B14F-4D97-AF65-F5344CB8AC3E}">
        <p14:creationId xmlns:p14="http://schemas.microsoft.com/office/powerpoint/2010/main" val="9679105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pPr>
              <a:defRPr/>
            </a:pPr>
            <a:r>
              <a:rPr lang="en-GB"/>
              <a:t>Name of presentation</a:t>
            </a:r>
          </a:p>
        </p:txBody>
      </p:sp>
    </p:spTree>
    <p:extLst>
      <p:ext uri="{BB962C8B-B14F-4D97-AF65-F5344CB8AC3E}">
        <p14:creationId xmlns:p14="http://schemas.microsoft.com/office/powerpoint/2010/main" val="1147561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r>
              <a:rPr lang="en-GB"/>
              <a:t>Name of presentation</a:t>
            </a:r>
          </a:p>
        </p:txBody>
      </p:sp>
    </p:spTree>
    <p:extLst>
      <p:ext uri="{BB962C8B-B14F-4D97-AF65-F5344CB8AC3E}">
        <p14:creationId xmlns:p14="http://schemas.microsoft.com/office/powerpoint/2010/main" val="329517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72263" y="1252538"/>
            <a:ext cx="2057400" cy="4392612"/>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500063" y="1252538"/>
            <a:ext cx="6019800" cy="4392612"/>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r>
              <a:rPr lang="en-GB"/>
              <a:t>Name of presentation</a:t>
            </a:r>
          </a:p>
        </p:txBody>
      </p:sp>
    </p:spTree>
    <p:extLst>
      <p:ext uri="{BB962C8B-B14F-4D97-AF65-F5344CB8AC3E}">
        <p14:creationId xmlns:p14="http://schemas.microsoft.com/office/powerpoint/2010/main" val="12422642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0063" y="1252538"/>
            <a:ext cx="8229600" cy="831850"/>
          </a:xfrm>
        </p:spPr>
        <p:txBody>
          <a:bodyPr/>
          <a:lstStyle/>
          <a:p>
            <a:r>
              <a:rPr lang="en-GB" smtClean="0"/>
              <a:t>Click to edit Master title style</a:t>
            </a:r>
            <a:endParaRPr lang="en-US"/>
          </a:p>
        </p:txBody>
      </p:sp>
      <p:sp>
        <p:nvSpPr>
          <p:cNvPr id="3" name="Text Placeholder 2"/>
          <p:cNvSpPr>
            <a:spLocks noGrp="1"/>
          </p:cNvSpPr>
          <p:nvPr>
            <p:ph type="body" sz="half" idx="1"/>
          </p:nvPr>
        </p:nvSpPr>
        <p:spPr>
          <a:xfrm>
            <a:off x="500063" y="2273300"/>
            <a:ext cx="4038600" cy="3371850"/>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91063" y="2273300"/>
            <a:ext cx="4038600" cy="3371850"/>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Rectangle 5"/>
          <p:cNvSpPr>
            <a:spLocks noGrp="1" noChangeArrowheads="1"/>
          </p:cNvSpPr>
          <p:nvPr>
            <p:ph type="ftr" sz="quarter" idx="10"/>
          </p:nvPr>
        </p:nvSpPr>
        <p:spPr>
          <a:ln/>
        </p:spPr>
        <p:txBody>
          <a:bodyPr/>
          <a:lstStyle>
            <a:lvl1pPr>
              <a:defRPr/>
            </a:lvl1pPr>
          </a:lstStyle>
          <a:p>
            <a:pPr>
              <a:defRPr/>
            </a:pPr>
            <a:r>
              <a:rPr lang="en-GB"/>
              <a:t>Name of presentation</a:t>
            </a:r>
          </a:p>
        </p:txBody>
      </p:sp>
    </p:spTree>
    <p:extLst>
      <p:ext uri="{BB962C8B-B14F-4D97-AF65-F5344CB8AC3E}">
        <p14:creationId xmlns:p14="http://schemas.microsoft.com/office/powerpoint/2010/main" val="29565703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8" descr="CPRE_Footer_Bar"/>
          <p:cNvPicPr>
            <a:picLocks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9525" y="6043613"/>
            <a:ext cx="9148763"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p:cNvSpPr>
            <a:spLocks noGrp="1" noChangeArrowheads="1"/>
          </p:cNvSpPr>
          <p:nvPr>
            <p:ph type="title"/>
          </p:nvPr>
        </p:nvSpPr>
        <p:spPr bwMode="auto">
          <a:xfrm>
            <a:off x="500063" y="1252538"/>
            <a:ext cx="82296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bodyPr>
          <a:lstStyle/>
          <a:p>
            <a:pPr lvl="0"/>
            <a:r>
              <a:rPr lang="en-GB" altLang="en-US" smtClean="0"/>
              <a:t>Click to edit Master title style</a:t>
            </a:r>
          </a:p>
        </p:txBody>
      </p:sp>
      <p:sp>
        <p:nvSpPr>
          <p:cNvPr id="1028" name="Rectangle 3"/>
          <p:cNvSpPr>
            <a:spLocks noGrp="1" noChangeArrowheads="1"/>
          </p:cNvSpPr>
          <p:nvPr>
            <p:ph type="body" idx="1"/>
          </p:nvPr>
        </p:nvSpPr>
        <p:spPr bwMode="auto">
          <a:xfrm>
            <a:off x="500063" y="2273300"/>
            <a:ext cx="8229600" cy="337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9" name="Rectangle 5"/>
          <p:cNvSpPr>
            <a:spLocks noGrp="1" noChangeArrowheads="1"/>
          </p:cNvSpPr>
          <p:nvPr>
            <p:ph type="ftr" sz="quarter" idx="3"/>
          </p:nvPr>
        </p:nvSpPr>
        <p:spPr bwMode="auto">
          <a:xfrm>
            <a:off x="6005513" y="6510338"/>
            <a:ext cx="2895600" cy="217487"/>
          </a:xfrm>
          <a:prstGeom prst="rect">
            <a:avLst/>
          </a:prstGeom>
          <a:noFill/>
          <a:ln>
            <a:noFill/>
          </a:ln>
          <a:effectLst/>
          <a:extLst>
            <a:ext uri="{FAA26D3D-D897-4be2-8F04-BA451C77F1D7}"/>
          </a:extLst>
        </p:spPr>
        <p:txBody>
          <a:bodyPr vert="horz" wrap="square" lIns="0" tIns="0" rIns="0" bIns="0" numCol="1" anchor="t" anchorCtr="0" compatLnSpc="1">
            <a:prstTxWarp prst="textNoShape">
              <a:avLst/>
            </a:prstTxWarp>
          </a:bodyPr>
          <a:lstStyle>
            <a:lvl1pPr algn="r" eaLnBrk="1" hangingPunct="1">
              <a:defRPr sz="1200" b="1">
                <a:solidFill>
                  <a:schemeClr val="bg1"/>
                </a:solidFill>
                <a:latin typeface="Trebuchet MS" charset="0"/>
                <a:ea typeface="ＭＳ Ｐゴシック" charset="0"/>
                <a:cs typeface="+mn-cs"/>
              </a:defRPr>
            </a:lvl1pPr>
          </a:lstStyle>
          <a:p>
            <a:pPr>
              <a:defRPr/>
            </a:pPr>
            <a:r>
              <a:rPr lang="en-GB"/>
              <a:t>Name of presentation</a:t>
            </a:r>
          </a:p>
        </p:txBody>
      </p:sp>
    </p:spTree>
  </p:cSld>
  <p:clrMap bg1="lt1" tx1="dk1" bg2="lt2" tx2="dk2" accent1="accent1" accent2="accent2" accent3="accent3" accent4="accent4" accent5="accent5" accent6="accent6" hlink="hlink" folHlink="folHlink"/>
  <p:sldLayoutIdLst>
    <p:sldLayoutId id="2147483947" r:id="rId1"/>
    <p:sldLayoutId id="2147483936" r:id="rId2"/>
    <p:sldLayoutId id="2147483937" r:id="rId3"/>
    <p:sldLayoutId id="2147483938" r:id="rId4"/>
    <p:sldLayoutId id="2147483939" r:id="rId5"/>
    <p:sldLayoutId id="2147483940" r:id="rId6"/>
    <p:sldLayoutId id="2147483941" r:id="rId7"/>
    <p:sldLayoutId id="2147483942" r:id="rId8"/>
    <p:sldLayoutId id="2147483943" r:id="rId9"/>
    <p:sldLayoutId id="2147483944" r:id="rId10"/>
    <p:sldLayoutId id="2147483945" r:id="rId11"/>
    <p:sldLayoutId id="2147483946" r:id="rId12"/>
  </p:sldLayoutIdLst>
  <p:hf sldNum="0" hdr="0" dt="0"/>
  <p:txStyles>
    <p:titleStyle>
      <a:lvl1pPr algn="l" rtl="0" eaLnBrk="0" fontAlgn="base" hangingPunct="0">
        <a:lnSpc>
          <a:spcPts val="3000"/>
        </a:lnSpc>
        <a:spcBef>
          <a:spcPct val="0"/>
        </a:spcBef>
        <a:spcAft>
          <a:spcPct val="0"/>
        </a:spcAft>
        <a:defRPr sz="2700" b="1">
          <a:solidFill>
            <a:schemeClr val="tx2"/>
          </a:solidFill>
          <a:latin typeface="+mj-lt"/>
          <a:ea typeface="MS PGothic" panose="020B0600070205080204" pitchFamily="34" charset="-128"/>
          <a:cs typeface="ＭＳ Ｐゴシック" charset="0"/>
        </a:defRPr>
      </a:lvl1pPr>
      <a:lvl2pPr algn="l" rtl="0" eaLnBrk="0" fontAlgn="base" hangingPunct="0">
        <a:lnSpc>
          <a:spcPts val="3000"/>
        </a:lnSpc>
        <a:spcBef>
          <a:spcPct val="0"/>
        </a:spcBef>
        <a:spcAft>
          <a:spcPct val="0"/>
        </a:spcAft>
        <a:defRPr sz="2700" b="1">
          <a:solidFill>
            <a:schemeClr val="tx2"/>
          </a:solidFill>
          <a:latin typeface="Trebuchet MS" charset="0"/>
          <a:ea typeface="MS PGothic" panose="020B0600070205080204" pitchFamily="34" charset="-128"/>
          <a:cs typeface="ＭＳ Ｐゴシック" charset="0"/>
        </a:defRPr>
      </a:lvl2pPr>
      <a:lvl3pPr algn="l" rtl="0" eaLnBrk="0" fontAlgn="base" hangingPunct="0">
        <a:lnSpc>
          <a:spcPts val="3000"/>
        </a:lnSpc>
        <a:spcBef>
          <a:spcPct val="0"/>
        </a:spcBef>
        <a:spcAft>
          <a:spcPct val="0"/>
        </a:spcAft>
        <a:defRPr sz="2700" b="1">
          <a:solidFill>
            <a:schemeClr val="tx2"/>
          </a:solidFill>
          <a:latin typeface="Trebuchet MS" charset="0"/>
          <a:ea typeface="MS PGothic" panose="020B0600070205080204" pitchFamily="34" charset="-128"/>
          <a:cs typeface="ＭＳ Ｐゴシック" charset="0"/>
        </a:defRPr>
      </a:lvl3pPr>
      <a:lvl4pPr algn="l" rtl="0" eaLnBrk="0" fontAlgn="base" hangingPunct="0">
        <a:lnSpc>
          <a:spcPts val="3000"/>
        </a:lnSpc>
        <a:spcBef>
          <a:spcPct val="0"/>
        </a:spcBef>
        <a:spcAft>
          <a:spcPct val="0"/>
        </a:spcAft>
        <a:defRPr sz="2700" b="1">
          <a:solidFill>
            <a:schemeClr val="tx2"/>
          </a:solidFill>
          <a:latin typeface="Trebuchet MS" charset="0"/>
          <a:ea typeface="MS PGothic" panose="020B0600070205080204" pitchFamily="34" charset="-128"/>
          <a:cs typeface="ＭＳ Ｐゴシック" charset="0"/>
        </a:defRPr>
      </a:lvl4pPr>
      <a:lvl5pPr algn="l" rtl="0" eaLnBrk="0" fontAlgn="base" hangingPunct="0">
        <a:lnSpc>
          <a:spcPts val="3000"/>
        </a:lnSpc>
        <a:spcBef>
          <a:spcPct val="0"/>
        </a:spcBef>
        <a:spcAft>
          <a:spcPct val="0"/>
        </a:spcAft>
        <a:defRPr sz="2700" b="1">
          <a:solidFill>
            <a:schemeClr val="tx2"/>
          </a:solidFill>
          <a:latin typeface="Trebuchet MS" charset="0"/>
          <a:ea typeface="MS PGothic" panose="020B0600070205080204" pitchFamily="34" charset="-128"/>
          <a:cs typeface="ＭＳ Ｐゴシック" charset="0"/>
        </a:defRPr>
      </a:lvl5pPr>
      <a:lvl6pPr marL="457200" algn="l" rtl="0" fontAlgn="base">
        <a:lnSpc>
          <a:spcPts val="3000"/>
        </a:lnSpc>
        <a:spcBef>
          <a:spcPct val="0"/>
        </a:spcBef>
        <a:spcAft>
          <a:spcPct val="0"/>
        </a:spcAft>
        <a:defRPr sz="2700" b="1">
          <a:solidFill>
            <a:schemeClr val="tx2"/>
          </a:solidFill>
          <a:latin typeface="Trebuchet MS" charset="0"/>
          <a:ea typeface="ＭＳ Ｐゴシック" charset="0"/>
        </a:defRPr>
      </a:lvl6pPr>
      <a:lvl7pPr marL="914400" algn="l" rtl="0" fontAlgn="base">
        <a:lnSpc>
          <a:spcPts val="3000"/>
        </a:lnSpc>
        <a:spcBef>
          <a:spcPct val="0"/>
        </a:spcBef>
        <a:spcAft>
          <a:spcPct val="0"/>
        </a:spcAft>
        <a:defRPr sz="2700" b="1">
          <a:solidFill>
            <a:schemeClr val="tx2"/>
          </a:solidFill>
          <a:latin typeface="Trebuchet MS" charset="0"/>
          <a:ea typeface="ＭＳ Ｐゴシック" charset="0"/>
        </a:defRPr>
      </a:lvl7pPr>
      <a:lvl8pPr marL="1371600" algn="l" rtl="0" fontAlgn="base">
        <a:lnSpc>
          <a:spcPts val="3000"/>
        </a:lnSpc>
        <a:spcBef>
          <a:spcPct val="0"/>
        </a:spcBef>
        <a:spcAft>
          <a:spcPct val="0"/>
        </a:spcAft>
        <a:defRPr sz="2700" b="1">
          <a:solidFill>
            <a:schemeClr val="tx2"/>
          </a:solidFill>
          <a:latin typeface="Trebuchet MS" charset="0"/>
          <a:ea typeface="ＭＳ Ｐゴシック" charset="0"/>
        </a:defRPr>
      </a:lvl8pPr>
      <a:lvl9pPr marL="1828800" algn="l" rtl="0" fontAlgn="base">
        <a:lnSpc>
          <a:spcPts val="3000"/>
        </a:lnSpc>
        <a:spcBef>
          <a:spcPct val="0"/>
        </a:spcBef>
        <a:spcAft>
          <a:spcPct val="0"/>
        </a:spcAft>
        <a:defRPr sz="2700" b="1">
          <a:solidFill>
            <a:schemeClr val="tx2"/>
          </a:solidFill>
          <a:latin typeface="Trebuchet MS" charset="0"/>
          <a:ea typeface="ＭＳ Ｐゴシック" charset="0"/>
        </a:defRPr>
      </a:lvl9pPr>
    </p:titleStyle>
    <p:bodyStyle>
      <a:lvl1pPr marL="342900" indent="-342900" algn="l" rtl="0" eaLnBrk="0" fontAlgn="base" hangingPunct="0">
        <a:lnSpc>
          <a:spcPts val="1700"/>
        </a:lnSpc>
        <a:spcBef>
          <a:spcPct val="0"/>
        </a:spcBef>
        <a:spcAft>
          <a:spcPct val="0"/>
        </a:spcAft>
        <a:defRPr sz="1500">
          <a:solidFill>
            <a:schemeClr val="tx1"/>
          </a:solidFill>
          <a:latin typeface="+mn-lt"/>
          <a:ea typeface="MS PGothic" panose="020B0600070205080204" pitchFamily="34" charset="-128"/>
          <a:cs typeface="ＭＳ Ｐゴシック" charset="0"/>
        </a:defRPr>
      </a:lvl1pPr>
      <a:lvl2pPr marL="158750" indent="-157163" algn="l" rtl="0" eaLnBrk="0" fontAlgn="base" hangingPunct="0">
        <a:lnSpc>
          <a:spcPts val="1700"/>
        </a:lnSpc>
        <a:spcBef>
          <a:spcPct val="0"/>
        </a:spcBef>
        <a:spcAft>
          <a:spcPct val="0"/>
        </a:spcAft>
        <a:buChar char="•"/>
        <a:defRPr sz="1500">
          <a:solidFill>
            <a:schemeClr val="tx1"/>
          </a:solidFill>
          <a:latin typeface="+mn-lt"/>
          <a:ea typeface="MS PGothic" panose="020B0600070205080204" pitchFamily="34" charset="-128"/>
        </a:defRPr>
      </a:lvl2pPr>
      <a:lvl3pPr marL="320675" indent="-160338" algn="l" rtl="0" eaLnBrk="0" fontAlgn="base" hangingPunct="0">
        <a:lnSpc>
          <a:spcPts val="1700"/>
        </a:lnSpc>
        <a:spcBef>
          <a:spcPct val="0"/>
        </a:spcBef>
        <a:spcAft>
          <a:spcPct val="0"/>
        </a:spcAft>
        <a:buChar char="•"/>
        <a:defRPr sz="1500">
          <a:solidFill>
            <a:schemeClr val="tx1"/>
          </a:solidFill>
          <a:latin typeface="+mn-lt"/>
          <a:ea typeface="MS PGothic" panose="020B0600070205080204" pitchFamily="34" charset="-128"/>
        </a:defRPr>
      </a:lvl3pPr>
      <a:lvl4pPr marL="482600" indent="-160338" algn="l" rtl="0" eaLnBrk="0" fontAlgn="base" hangingPunct="0">
        <a:lnSpc>
          <a:spcPts val="1700"/>
        </a:lnSpc>
        <a:spcBef>
          <a:spcPct val="0"/>
        </a:spcBef>
        <a:spcAft>
          <a:spcPct val="0"/>
        </a:spcAft>
        <a:buChar char="•"/>
        <a:defRPr sz="1500">
          <a:solidFill>
            <a:schemeClr val="tx1"/>
          </a:solidFill>
          <a:latin typeface="+mn-lt"/>
          <a:ea typeface="MS PGothic" panose="020B0600070205080204" pitchFamily="34" charset="-128"/>
        </a:defRPr>
      </a:lvl4pPr>
      <a:lvl5pPr marL="644525" indent="-160338" algn="l" rtl="0" eaLnBrk="0" fontAlgn="base" hangingPunct="0">
        <a:lnSpc>
          <a:spcPts val="1700"/>
        </a:lnSpc>
        <a:spcBef>
          <a:spcPct val="0"/>
        </a:spcBef>
        <a:spcAft>
          <a:spcPct val="0"/>
        </a:spcAft>
        <a:buChar char="•"/>
        <a:defRPr sz="1500">
          <a:solidFill>
            <a:schemeClr val="tx1"/>
          </a:solidFill>
          <a:latin typeface="+mn-lt"/>
          <a:ea typeface="MS PGothic" panose="020B0600070205080204" pitchFamily="34" charset="-128"/>
        </a:defRPr>
      </a:lvl5pPr>
      <a:lvl6pPr marL="1101725" indent="-160338" algn="l" rtl="0" fontAlgn="base">
        <a:lnSpc>
          <a:spcPts val="1700"/>
        </a:lnSpc>
        <a:spcBef>
          <a:spcPct val="0"/>
        </a:spcBef>
        <a:spcAft>
          <a:spcPct val="0"/>
        </a:spcAft>
        <a:buChar char="•"/>
        <a:defRPr sz="1500">
          <a:solidFill>
            <a:schemeClr val="tx1"/>
          </a:solidFill>
          <a:latin typeface="+mn-lt"/>
          <a:ea typeface="+mn-ea"/>
        </a:defRPr>
      </a:lvl6pPr>
      <a:lvl7pPr marL="1558925" indent="-160338" algn="l" rtl="0" fontAlgn="base">
        <a:lnSpc>
          <a:spcPts val="1700"/>
        </a:lnSpc>
        <a:spcBef>
          <a:spcPct val="0"/>
        </a:spcBef>
        <a:spcAft>
          <a:spcPct val="0"/>
        </a:spcAft>
        <a:buChar char="•"/>
        <a:defRPr sz="1500">
          <a:solidFill>
            <a:schemeClr val="tx1"/>
          </a:solidFill>
          <a:latin typeface="+mn-lt"/>
          <a:ea typeface="+mn-ea"/>
        </a:defRPr>
      </a:lvl7pPr>
      <a:lvl8pPr marL="2016125" indent="-160338" algn="l" rtl="0" fontAlgn="base">
        <a:lnSpc>
          <a:spcPts val="1700"/>
        </a:lnSpc>
        <a:spcBef>
          <a:spcPct val="0"/>
        </a:spcBef>
        <a:spcAft>
          <a:spcPct val="0"/>
        </a:spcAft>
        <a:buChar char="•"/>
        <a:defRPr sz="1500">
          <a:solidFill>
            <a:schemeClr val="tx1"/>
          </a:solidFill>
          <a:latin typeface="+mn-lt"/>
          <a:ea typeface="+mn-ea"/>
        </a:defRPr>
      </a:lvl8pPr>
      <a:lvl9pPr marL="2473325" indent="-160338" algn="l" rtl="0" fontAlgn="base">
        <a:lnSpc>
          <a:spcPts val="1700"/>
        </a:lnSpc>
        <a:spcBef>
          <a:spcPct val="0"/>
        </a:spcBef>
        <a:spcAft>
          <a:spcPct val="0"/>
        </a:spcAft>
        <a:buChar char="•"/>
        <a:defRPr sz="15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9"/>
          <p:cNvSpPr>
            <a:spLocks noGrp="1" noChangeArrowheads="1"/>
          </p:cNvSpPr>
          <p:nvPr>
            <p:ph type="ctrTitle"/>
          </p:nvPr>
        </p:nvSpPr>
        <p:spPr>
          <a:xfrm>
            <a:off x="179388" y="2133600"/>
            <a:ext cx="5040312" cy="719138"/>
          </a:xfrm>
        </p:spPr>
        <p:txBody>
          <a:bodyPr/>
          <a:lstStyle/>
          <a:p>
            <a:pPr eaLnBrk="1" hangingPunct="1"/>
            <a:r>
              <a:rPr lang="en-US" altLang="en-US" sz="3600" dirty="0" smtClean="0">
                <a:solidFill>
                  <a:srgbClr val="FFFF00"/>
                </a:solidFill>
              </a:rPr>
              <a:t>Welcome</a:t>
            </a:r>
            <a:r>
              <a:rPr lang="en-US" altLang="en-US" dirty="0" smtClean="0">
                <a:solidFill>
                  <a:srgbClr val="FFFF00"/>
                </a:solidFill>
              </a:rPr>
              <a:t/>
            </a:r>
            <a:br>
              <a:rPr lang="en-US" altLang="en-US" dirty="0" smtClean="0">
                <a:solidFill>
                  <a:srgbClr val="FFFF00"/>
                </a:solidFill>
              </a:rPr>
            </a:br>
            <a:r>
              <a:rPr lang="en-US" altLang="en-US" dirty="0" smtClean="0">
                <a:solidFill>
                  <a:srgbClr val="FFFF00"/>
                </a:solidFill>
              </a:rPr>
              <a:t/>
            </a:r>
            <a:br>
              <a:rPr lang="en-US" altLang="en-US" dirty="0" smtClean="0">
                <a:solidFill>
                  <a:srgbClr val="FFFF00"/>
                </a:solidFill>
              </a:rPr>
            </a:br>
            <a:r>
              <a:rPr lang="en-US" altLang="en-US" dirty="0" smtClean="0">
                <a:solidFill>
                  <a:srgbClr val="FFFF00"/>
                </a:solidFill>
              </a:rPr>
              <a:t>Getting Around Lightly</a:t>
            </a:r>
            <a:br>
              <a:rPr lang="en-US" altLang="en-US" dirty="0" smtClean="0">
                <a:solidFill>
                  <a:srgbClr val="FFFF00"/>
                </a:solidFill>
              </a:rPr>
            </a:br>
            <a:r>
              <a:rPr lang="en-US" altLang="en-US" sz="2400" dirty="0" smtClean="0">
                <a:solidFill>
                  <a:srgbClr val="FFFF00"/>
                </a:solidFill>
              </a:rPr>
              <a:t>A27 – Join the Debate</a:t>
            </a:r>
            <a:endParaRPr lang="en-GB" altLang="en-US" sz="2400" dirty="0" smtClean="0">
              <a:solidFill>
                <a:srgbClr val="FFFF00"/>
              </a:solidFill>
            </a:endParaRPr>
          </a:p>
        </p:txBody>
      </p:sp>
      <p:sp>
        <p:nvSpPr>
          <p:cNvPr id="2058" name="Rectangle 10"/>
          <p:cNvSpPr>
            <a:spLocks noGrp="1" noChangeArrowheads="1"/>
          </p:cNvSpPr>
          <p:nvPr>
            <p:ph type="subTitle" idx="1"/>
          </p:nvPr>
        </p:nvSpPr>
        <p:spPr>
          <a:xfrm>
            <a:off x="179388" y="3644900"/>
            <a:ext cx="4338637" cy="904875"/>
          </a:xfrm>
          <a:extLst>
            <a:ext uri="{FAA26D3D-D897-4be2-8F04-BA451C77F1D7}"/>
          </a:extLst>
        </p:spPr>
        <p:txBody>
          <a:bodyPr/>
          <a:lstStyle/>
          <a:p>
            <a:pPr marL="0" indent="0" eaLnBrk="1" hangingPunct="1">
              <a:defRPr/>
            </a:pPr>
            <a:r>
              <a:rPr lang="en-GB" sz="1800" dirty="0" err="1" smtClean="0">
                <a:ea typeface="+mn-ea"/>
                <a:cs typeface="+mn-cs"/>
              </a:rPr>
              <a:t>Polegate</a:t>
            </a:r>
            <a:r>
              <a:rPr lang="en-GB" sz="1800" dirty="0" smtClean="0">
                <a:ea typeface="+mn-ea"/>
                <a:cs typeface="+mn-cs"/>
              </a:rPr>
              <a:t>, Saturday, 8</a:t>
            </a:r>
            <a:r>
              <a:rPr lang="en-GB" sz="1800" baseline="30000" dirty="0" smtClean="0">
                <a:ea typeface="+mn-ea"/>
                <a:cs typeface="+mn-cs"/>
              </a:rPr>
              <a:t>th</a:t>
            </a:r>
            <a:r>
              <a:rPr lang="en-GB" sz="1800" dirty="0" smtClean="0">
                <a:ea typeface="+mn-ea"/>
                <a:cs typeface="+mn-cs"/>
              </a:rPr>
              <a:t> November 2014 David Johnson,</a:t>
            </a:r>
          </a:p>
          <a:p>
            <a:pPr marL="0" indent="0" eaLnBrk="1" hangingPunct="1">
              <a:defRPr/>
            </a:pPr>
            <a:r>
              <a:rPr lang="en-GB" sz="1800" dirty="0" smtClean="0">
                <a:ea typeface="+mn-ea"/>
                <a:cs typeface="+mn-cs"/>
              </a:rPr>
              <a:t>Chair, CPRE Sussex.</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63" y="1052736"/>
            <a:ext cx="8229600" cy="1031652"/>
          </a:xfrm>
        </p:spPr>
        <p:txBody>
          <a:bodyPr/>
          <a:lstStyle/>
          <a:p>
            <a:r>
              <a:rPr lang="en-GB" dirty="0" smtClean="0"/>
              <a:t>			Starting Points</a:t>
            </a:r>
            <a:endParaRPr lang="en-GB" dirty="0"/>
          </a:p>
        </p:txBody>
      </p:sp>
      <p:sp>
        <p:nvSpPr>
          <p:cNvPr id="3" name="Content Placeholder 2"/>
          <p:cNvSpPr>
            <a:spLocks noGrp="1"/>
          </p:cNvSpPr>
          <p:nvPr>
            <p:ph idx="1"/>
          </p:nvPr>
        </p:nvSpPr>
        <p:spPr/>
        <p:txBody>
          <a:bodyPr/>
          <a:lstStyle/>
          <a:p>
            <a:pPr>
              <a:buFont typeface="Arial" panose="020B0604020202020204" pitchFamily="34" charset="0"/>
              <a:buChar char="•"/>
            </a:pPr>
            <a:r>
              <a:rPr lang="en-GB" dirty="0" smtClean="0"/>
              <a:t>We are against any significant road widening, or the building of new roads through the countryside (especially in National Parks, AONBs, or on best farmland) unless there are compelling reasons for this new or enhanced capacity, and with any benefits outweighing the costs significantly. </a:t>
            </a:r>
          </a:p>
        </p:txBody>
      </p:sp>
      <p:sp>
        <p:nvSpPr>
          <p:cNvPr id="4" name="Footer Placeholder 3"/>
          <p:cNvSpPr>
            <a:spLocks noGrp="1"/>
          </p:cNvSpPr>
          <p:nvPr>
            <p:ph type="ftr" sz="quarter" idx="10"/>
          </p:nvPr>
        </p:nvSpPr>
        <p:spPr/>
        <p:txBody>
          <a:bodyPr/>
          <a:lstStyle/>
          <a:p>
            <a:pPr>
              <a:defRPr/>
            </a:pPr>
            <a:r>
              <a:rPr lang="en-GB" smtClean="0"/>
              <a:t>Name of presentation</a:t>
            </a:r>
            <a:endParaRPr lang="en-GB"/>
          </a:p>
        </p:txBody>
      </p:sp>
    </p:spTree>
    <p:extLst>
      <p:ext uri="{BB962C8B-B14F-4D97-AF65-F5344CB8AC3E}">
        <p14:creationId xmlns:p14="http://schemas.microsoft.com/office/powerpoint/2010/main" val="37855307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63" y="980728"/>
            <a:ext cx="8229600" cy="648072"/>
          </a:xfrm>
        </p:spPr>
        <p:txBody>
          <a:bodyPr/>
          <a:lstStyle/>
          <a:p>
            <a:r>
              <a:rPr lang="en-GB" dirty="0" smtClean="0"/>
              <a:t>Getting it Right First Time or Muddling Through</a:t>
            </a:r>
            <a:endParaRPr lang="en-GB" dirty="0"/>
          </a:p>
        </p:txBody>
      </p:sp>
      <p:sp>
        <p:nvSpPr>
          <p:cNvPr id="3" name="Content Placeholder 2"/>
          <p:cNvSpPr>
            <a:spLocks noGrp="1"/>
          </p:cNvSpPr>
          <p:nvPr>
            <p:ph idx="1"/>
          </p:nvPr>
        </p:nvSpPr>
        <p:spPr>
          <a:xfrm>
            <a:off x="500063" y="1844824"/>
            <a:ext cx="8229600" cy="3800326"/>
          </a:xfrm>
        </p:spPr>
        <p:txBody>
          <a:bodyPr/>
          <a:lstStyle/>
          <a:p>
            <a:pPr marL="285750" indent="-285750">
              <a:buFont typeface="Arial" panose="020B0604020202020204" pitchFamily="34" charset="0"/>
              <a:buChar char="•"/>
            </a:pPr>
            <a:r>
              <a:rPr lang="en-GB" dirty="0" smtClean="0"/>
              <a:t>We are concerned to protect the countryside, to remember our responsibility for what we pass on to our children and grandchildren</a:t>
            </a:r>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r>
              <a:rPr lang="en-GB" dirty="0" smtClean="0"/>
              <a:t>We are not NIMBYS, we recognise that our countryside has changed and will continue to change; so our job is to make sure that any change is for the better</a:t>
            </a:r>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r>
              <a:rPr lang="en-GB" dirty="0" smtClean="0"/>
              <a:t>We expect evidence based proposals with a clear benefits analysis and effective environmental impact appraisal</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smtClean="0"/>
              <a:t>Changing technologies have always changed the face of our landscape, sometimes for the worse, and </a:t>
            </a:r>
            <a:r>
              <a:rPr lang="en-GB" smtClean="0"/>
              <a:t>other times </a:t>
            </a:r>
            <a:r>
              <a:rPr lang="en-GB" dirty="0" smtClean="0"/>
              <a:t>for </a:t>
            </a:r>
            <a:r>
              <a:rPr lang="en-GB" smtClean="0"/>
              <a:t>the better.</a:t>
            </a:r>
            <a:endParaRPr lang="en-GB" dirty="0"/>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endParaRPr lang="en-GB" dirty="0"/>
          </a:p>
        </p:txBody>
      </p:sp>
      <p:sp>
        <p:nvSpPr>
          <p:cNvPr id="4" name="Footer Placeholder 3"/>
          <p:cNvSpPr>
            <a:spLocks noGrp="1"/>
          </p:cNvSpPr>
          <p:nvPr>
            <p:ph type="ftr" sz="quarter" idx="10"/>
          </p:nvPr>
        </p:nvSpPr>
        <p:spPr/>
        <p:txBody>
          <a:bodyPr/>
          <a:lstStyle/>
          <a:p>
            <a:pPr>
              <a:defRPr/>
            </a:pPr>
            <a:r>
              <a:rPr lang="en-GB" dirty="0" smtClean="0"/>
              <a:t>Step Lightly on the A27, </a:t>
            </a:r>
            <a:r>
              <a:rPr lang="en-GB" dirty="0" err="1" smtClean="0"/>
              <a:t>Polegate</a:t>
            </a:r>
            <a:endParaRPr lang="en-GB" dirty="0"/>
          </a:p>
        </p:txBody>
      </p:sp>
    </p:spTree>
    <p:extLst>
      <p:ext uri="{BB962C8B-B14F-4D97-AF65-F5344CB8AC3E}">
        <p14:creationId xmlns:p14="http://schemas.microsoft.com/office/powerpoint/2010/main" val="25407219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63" y="620688"/>
            <a:ext cx="8229600" cy="792088"/>
          </a:xfrm>
        </p:spPr>
        <p:txBody>
          <a:bodyPr/>
          <a:lstStyle/>
          <a:p>
            <a:r>
              <a:rPr lang="en-GB" dirty="0" smtClean="0"/>
              <a:t>	We Stand Up for the Countryside</a:t>
            </a:r>
            <a:endParaRPr lang="en-GB" dirty="0"/>
          </a:p>
        </p:txBody>
      </p:sp>
      <p:sp>
        <p:nvSpPr>
          <p:cNvPr id="3" name="Content Placeholder 2"/>
          <p:cNvSpPr>
            <a:spLocks noGrp="1"/>
          </p:cNvSpPr>
          <p:nvPr>
            <p:ph idx="1"/>
          </p:nvPr>
        </p:nvSpPr>
        <p:spPr>
          <a:xfrm>
            <a:off x="500063" y="1628800"/>
            <a:ext cx="8229600" cy="4016350"/>
          </a:xfrm>
        </p:spPr>
        <p:txBody>
          <a:bodyPr/>
          <a:lstStyle/>
          <a:p>
            <a:pPr>
              <a:buFont typeface="Arial" panose="020B0604020202020204" pitchFamily="34" charset="0"/>
              <a:buChar char="•"/>
            </a:pPr>
            <a:r>
              <a:rPr lang="en-GB" dirty="0" smtClean="0"/>
              <a:t>We need to value and protect our countryside and encourage more people, especially younger people, to value it too, </a:t>
            </a:r>
            <a:r>
              <a:rPr lang="en-GB" b="1" dirty="0" smtClean="0"/>
              <a:t>and</a:t>
            </a:r>
            <a:r>
              <a:rPr lang="en-GB" dirty="0" smtClean="0"/>
              <a:t> </a:t>
            </a:r>
            <a:r>
              <a:rPr lang="en-GB" b="1" dirty="0" smtClean="0"/>
              <a:t>do something about it</a:t>
            </a:r>
          </a:p>
          <a:p>
            <a:pPr>
              <a:buFont typeface="Arial" panose="020B0604020202020204" pitchFamily="34" charset="0"/>
              <a:buChar char="•"/>
            </a:pPr>
            <a:endParaRPr lang="en-GB" b="1" dirty="0" smtClean="0"/>
          </a:p>
          <a:p>
            <a:pPr>
              <a:buFont typeface="Arial" panose="020B0604020202020204" pitchFamily="34" charset="0"/>
              <a:buChar char="•"/>
            </a:pPr>
            <a:r>
              <a:rPr lang="en-GB" dirty="0" smtClean="0"/>
              <a:t>We need to recognise that </a:t>
            </a:r>
            <a:r>
              <a:rPr lang="en-GB" b="1" dirty="0" smtClean="0"/>
              <a:t>without</a:t>
            </a:r>
            <a:r>
              <a:rPr lang="en-GB" dirty="0" smtClean="0"/>
              <a:t> the support of those living in towns, the voices of country people will never be loud enough to be heard</a:t>
            </a:r>
          </a:p>
          <a:p>
            <a:pPr>
              <a:buFont typeface="Arial" panose="020B0604020202020204" pitchFamily="34" charset="0"/>
              <a:buChar char="•"/>
            </a:pPr>
            <a:endParaRPr lang="en-GB" dirty="0" smtClean="0"/>
          </a:p>
          <a:p>
            <a:pPr>
              <a:buFont typeface="Arial" panose="020B0604020202020204" pitchFamily="34" charset="0"/>
              <a:buChar char="•"/>
            </a:pPr>
            <a:r>
              <a:rPr lang="en-GB" b="1" dirty="0" smtClean="0"/>
              <a:t>Without</a:t>
            </a:r>
            <a:r>
              <a:rPr lang="en-GB" dirty="0" smtClean="0"/>
              <a:t> well designed and well led cities, endless suburbia threatens</a:t>
            </a:r>
          </a:p>
          <a:p>
            <a:pPr>
              <a:buFont typeface="Arial" panose="020B0604020202020204" pitchFamily="34" charset="0"/>
              <a:buChar char="•"/>
            </a:pPr>
            <a:endParaRPr lang="en-GB" dirty="0"/>
          </a:p>
          <a:p>
            <a:pPr>
              <a:buFont typeface="Arial" panose="020B0604020202020204" pitchFamily="34" charset="0"/>
              <a:buChar char="•"/>
            </a:pPr>
            <a:r>
              <a:rPr lang="en-GB" dirty="0" smtClean="0"/>
              <a:t>We want housing, roads and infrastructure, </a:t>
            </a:r>
            <a:r>
              <a:rPr lang="en-GB" b="1" dirty="0" smtClean="0"/>
              <a:t>BUT</a:t>
            </a:r>
            <a:r>
              <a:rPr lang="en-GB" dirty="0" smtClean="0"/>
              <a:t> only in the right places</a:t>
            </a:r>
          </a:p>
          <a:p>
            <a:pPr>
              <a:buFont typeface="Arial" panose="020B0604020202020204" pitchFamily="34" charset="0"/>
              <a:buChar char="•"/>
            </a:pPr>
            <a:endParaRPr lang="en-GB" dirty="0"/>
          </a:p>
          <a:p>
            <a:pPr>
              <a:buFont typeface="Arial" panose="020B0604020202020204" pitchFamily="34" charset="0"/>
              <a:buChar char="•"/>
            </a:pPr>
            <a:r>
              <a:rPr lang="en-GB" dirty="0" smtClean="0"/>
              <a:t>We want the right infrastructure for the right reasons where it is most needed</a:t>
            </a:r>
          </a:p>
          <a:p>
            <a:pPr>
              <a:buFont typeface="Arial" panose="020B0604020202020204" pitchFamily="34" charset="0"/>
              <a:buChar char="•"/>
            </a:pPr>
            <a:endParaRPr lang="en-GB" dirty="0"/>
          </a:p>
          <a:p>
            <a:pPr>
              <a:buFont typeface="Arial" panose="020B0604020202020204" pitchFamily="34" charset="0"/>
              <a:buChar char="•"/>
            </a:pPr>
            <a:r>
              <a:rPr lang="en-GB" dirty="0" smtClean="0"/>
              <a:t>We</a:t>
            </a:r>
            <a:r>
              <a:rPr lang="en-GB" b="1" dirty="0" smtClean="0"/>
              <a:t> ALL </a:t>
            </a:r>
            <a:r>
              <a:rPr lang="en-GB" dirty="0" smtClean="0"/>
              <a:t>need to make better use of existing transport and energy infrastructure to develop more </a:t>
            </a:r>
            <a:r>
              <a:rPr lang="en-GB" i="1" dirty="0" smtClean="0"/>
              <a:t>sustainable</a:t>
            </a:r>
            <a:r>
              <a:rPr lang="en-GB" dirty="0" smtClean="0"/>
              <a:t> options</a:t>
            </a:r>
          </a:p>
          <a:p>
            <a:pPr>
              <a:buFont typeface="Arial" panose="020B0604020202020204" pitchFamily="34" charset="0"/>
              <a:buChar char="•"/>
            </a:pPr>
            <a:endParaRPr lang="en-GB" dirty="0" smtClean="0"/>
          </a:p>
          <a:p>
            <a:pPr>
              <a:buFont typeface="Arial" panose="020B0604020202020204" pitchFamily="34" charset="0"/>
              <a:buChar char="•"/>
            </a:pPr>
            <a:r>
              <a:rPr lang="en-GB" dirty="0" smtClean="0"/>
              <a:t>We</a:t>
            </a:r>
            <a:r>
              <a:rPr lang="en-GB" b="1" dirty="0" smtClean="0"/>
              <a:t> ALL </a:t>
            </a:r>
            <a:r>
              <a:rPr lang="en-GB" dirty="0" smtClean="0"/>
              <a:t>need to tread on this earth </a:t>
            </a:r>
            <a:r>
              <a:rPr lang="en-GB" i="1" dirty="0" smtClean="0"/>
              <a:t>more lightly</a:t>
            </a:r>
            <a:r>
              <a:rPr lang="en-GB" dirty="0" smtClean="0"/>
              <a:t>, to reduce demand not drive it</a:t>
            </a:r>
            <a:endParaRPr lang="en-GB" dirty="0"/>
          </a:p>
        </p:txBody>
      </p:sp>
      <p:sp>
        <p:nvSpPr>
          <p:cNvPr id="4" name="Footer Placeholder 3"/>
          <p:cNvSpPr>
            <a:spLocks noGrp="1"/>
          </p:cNvSpPr>
          <p:nvPr>
            <p:ph type="ftr" sz="quarter" idx="10"/>
          </p:nvPr>
        </p:nvSpPr>
        <p:spPr>
          <a:xfrm>
            <a:off x="6005513" y="6510338"/>
            <a:ext cx="2814959" cy="217487"/>
          </a:xfrm>
        </p:spPr>
        <p:txBody>
          <a:bodyPr/>
          <a:lstStyle/>
          <a:p>
            <a:pPr>
              <a:defRPr/>
            </a:pPr>
            <a:r>
              <a:rPr lang="en-GB" dirty="0" smtClean="0"/>
              <a:t>Step lightly on the A27, </a:t>
            </a:r>
            <a:r>
              <a:rPr lang="en-GB" dirty="0" err="1" smtClean="0"/>
              <a:t>Polegate</a:t>
            </a:r>
            <a:endParaRPr lang="en-GB" dirty="0"/>
          </a:p>
        </p:txBody>
      </p:sp>
    </p:spTree>
    <p:extLst>
      <p:ext uri="{BB962C8B-B14F-4D97-AF65-F5344CB8AC3E}">
        <p14:creationId xmlns:p14="http://schemas.microsoft.com/office/powerpoint/2010/main" val="35134869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1"/>
          <p:cNvSpPr>
            <a:spLocks noGrp="1"/>
          </p:cNvSpPr>
          <p:nvPr>
            <p:ph type="ftr" sz="quarter" idx="10"/>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rebuchet MS" pitchFamily="34" charset="0"/>
                <a:ea typeface="MS PGothic" pitchFamily="34" charset="-128"/>
              </a:defRPr>
            </a:lvl1pPr>
            <a:lvl2pPr marL="742950" indent="-285750">
              <a:defRPr>
                <a:solidFill>
                  <a:schemeClr val="tx1"/>
                </a:solidFill>
                <a:latin typeface="Trebuchet MS" pitchFamily="34" charset="0"/>
                <a:ea typeface="MS PGothic" pitchFamily="34" charset="-128"/>
              </a:defRPr>
            </a:lvl2pPr>
            <a:lvl3pPr marL="1143000" indent="-228600">
              <a:defRPr>
                <a:solidFill>
                  <a:schemeClr val="tx1"/>
                </a:solidFill>
                <a:latin typeface="Trebuchet MS" pitchFamily="34" charset="0"/>
                <a:ea typeface="MS PGothic" pitchFamily="34" charset="-128"/>
              </a:defRPr>
            </a:lvl3pPr>
            <a:lvl4pPr marL="1600200" indent="-228600">
              <a:defRPr>
                <a:solidFill>
                  <a:schemeClr val="tx1"/>
                </a:solidFill>
                <a:latin typeface="Trebuchet MS" pitchFamily="34" charset="0"/>
                <a:ea typeface="MS PGothic" pitchFamily="34" charset="-128"/>
              </a:defRPr>
            </a:lvl4pPr>
            <a:lvl5pPr marL="2057400" indent="-228600">
              <a:defRPr>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Trebuchet MS" pitchFamily="34" charset="0"/>
                <a:ea typeface="MS PGothic" pitchFamily="34" charset="-128"/>
              </a:defRPr>
            </a:lvl9pPr>
          </a:lstStyle>
          <a:p>
            <a:r>
              <a:rPr lang="en-GB" altLang="en-US" smtClean="0">
                <a:solidFill>
                  <a:schemeClr val="bg1"/>
                </a:solidFill>
              </a:rPr>
              <a:t>Getting Around Lightly</a:t>
            </a:r>
          </a:p>
        </p:txBody>
      </p:sp>
      <p:pic>
        <p:nvPicPr>
          <p:cNvPr id="6147" name="795777BA-CAD0-440C-9962-16A3ECE16757" descr="96FE890F-1667-454A-9E68-AD012D8659E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38588" y="-2790825"/>
            <a:ext cx="13082588" cy="964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Presentation title information&amp;quot;&quot;/&gt;&lt;property id=&quot;20307&quot; value=&quot;256&quot;/&gt;&lt;/object&gt;&lt;object type=&quot;3&quot; unique_id=&quot;10005&quot;&gt;&lt;property id=&quot;20148&quot; value=&quot;5&quot;/&gt;&lt;property id=&quot;20300&quot; value=&quot;Slide 2 - &amp;quot;Text page heading&amp;quot;&quot;/&gt;&lt;property id=&quot;20307&quot; value=&quot;257&quot;/&gt;&lt;/object&gt;&lt;object type=&quot;3&quot; unique_id=&quot;10066&quot;&gt;&lt;property id=&quot;20148&quot; value=&quot;5&quot;/&gt;&lt;property id=&quot;20300&quot; value=&quot;Slide 3 - &amp;quot;Text page heading&amp;quot;&quot;/&gt;&lt;property id=&quot;20307&quot; value=&quot;259&quot;/&gt;&lt;/object&gt;&lt;object type=&quot;3&quot; unique_id=&quot;10067&quot;&gt;&lt;property id=&quot;20148&quot; value=&quot;5&quot;/&gt;&lt;property id=&quot;20300&quot; value=&quot;Slide 4 - &amp;quot;Text page heading&amp;quot;&quot;/&gt;&lt;property id=&quot;20307&quot; value=&quot;258&quot;/&gt;&lt;/object&gt;&lt;/object&gt;&lt;/object&gt;&lt;/database&gt;"/>
  <p:tag name="SECTOMILLISECCONVERTED" val="1"/>
</p:tagLst>
</file>

<file path=ppt/theme/theme1.xml><?xml version="1.0" encoding="utf-8"?>
<a:theme xmlns:a="http://schemas.openxmlformats.org/drawingml/2006/main" name="CPRE_v5">
  <a:themeElements>
    <a:clrScheme name="CPRE_v5 1">
      <a:dk1>
        <a:srgbClr val="234229"/>
      </a:dk1>
      <a:lt1>
        <a:srgbClr val="FFFFFF"/>
      </a:lt1>
      <a:dk2>
        <a:srgbClr val="005C84"/>
      </a:dk2>
      <a:lt2>
        <a:srgbClr val="AEA400"/>
      </a:lt2>
      <a:accent1>
        <a:srgbClr val="BBE0E3"/>
      </a:accent1>
      <a:accent2>
        <a:srgbClr val="333399"/>
      </a:accent2>
      <a:accent3>
        <a:srgbClr val="FFFFFF"/>
      </a:accent3>
      <a:accent4>
        <a:srgbClr val="1C3721"/>
      </a:accent4>
      <a:accent5>
        <a:srgbClr val="DAEDEF"/>
      </a:accent5>
      <a:accent6>
        <a:srgbClr val="2D2D8A"/>
      </a:accent6>
      <a:hlink>
        <a:srgbClr val="009999"/>
      </a:hlink>
      <a:folHlink>
        <a:srgbClr val="99CC00"/>
      </a:folHlink>
    </a:clrScheme>
    <a:fontScheme name="CPRE_v5">
      <a:majorFont>
        <a:latin typeface="Trebuchet MS"/>
        <a:ea typeface="ＭＳ Ｐゴシック"/>
        <a:cs typeface=""/>
      </a:majorFont>
      <a:minorFont>
        <a:latin typeface="Trebuchet MS"/>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 cap="flat" cmpd="sng" algn="ctr">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a:ln>
              <a:noFill/>
            </a:ln>
            <a:solidFill>
              <a:schemeClr val="tx1"/>
            </a:solidFill>
            <a:effectLst/>
            <a:latin typeface="Trebuchet MS" charset="0"/>
            <a:ea typeface="ＭＳ Ｐゴシック" charset="0"/>
          </a:defRPr>
        </a:defPPr>
      </a:lstStyle>
    </a:spDef>
    <a:lnDef>
      <a:spPr bwMode="auto">
        <a:xfrm>
          <a:off x="0" y="0"/>
          <a:ext cx="1" cy="1"/>
        </a:xfrm>
        <a:custGeom>
          <a:avLst/>
          <a:gdLst/>
          <a:ahLst/>
          <a:cxnLst/>
          <a:rect l="0" t="0" r="0" b="0"/>
          <a:pathLst/>
        </a:custGeom>
        <a:noFill/>
        <a:ln w="127" cap="flat" cmpd="sng" algn="ctr">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a:ln>
              <a:noFill/>
            </a:ln>
            <a:solidFill>
              <a:schemeClr val="tx1"/>
            </a:solidFill>
            <a:effectLst/>
            <a:latin typeface="Trebuchet MS" charset="0"/>
            <a:ea typeface="ＭＳ Ｐゴシック" charset="0"/>
          </a:defRPr>
        </a:defPPr>
      </a:lstStyle>
    </a:lnDef>
  </a:objectDefaults>
  <a:extraClrSchemeLst>
    <a:extraClrScheme>
      <a:clrScheme name="CPRE_v5 1">
        <a:dk1>
          <a:srgbClr val="234229"/>
        </a:dk1>
        <a:lt1>
          <a:srgbClr val="FFFFFF"/>
        </a:lt1>
        <a:dk2>
          <a:srgbClr val="005C84"/>
        </a:dk2>
        <a:lt2>
          <a:srgbClr val="AEA400"/>
        </a:lt2>
        <a:accent1>
          <a:srgbClr val="BBE0E3"/>
        </a:accent1>
        <a:accent2>
          <a:srgbClr val="333399"/>
        </a:accent2>
        <a:accent3>
          <a:srgbClr val="FFFFFF"/>
        </a:accent3>
        <a:accent4>
          <a:srgbClr val="1C3721"/>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CPRE_v5</Template>
  <TotalTime>842</TotalTime>
  <Words>316</Words>
  <Application>Microsoft Office PowerPoint</Application>
  <PresentationFormat>On-screen Show (4:3)</PresentationFormat>
  <Paragraphs>33</Paragraphs>
  <Slides>5</Slides>
  <Notes>1</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CPRE_v5</vt:lpstr>
      <vt:lpstr>Welcome  Getting Around Lightly A27 – Join the Debate</vt:lpstr>
      <vt:lpstr>   Starting Points</vt:lpstr>
      <vt:lpstr>Getting it Right First Time or Muddling Through</vt:lpstr>
      <vt:lpstr> We Stand Up for the Countryside</vt:lpstr>
      <vt:lpstr>PowerPoint Presentation</vt:lpstr>
    </vt:vector>
  </TitlesOfParts>
  <Company>CPRE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information</dc:title>
  <dc:creator>DanielMc</dc:creator>
  <cp:lastModifiedBy>CPRE SCT</cp:lastModifiedBy>
  <cp:revision>81</cp:revision>
  <cp:lastPrinted>2014-05-14T11:49:28Z</cp:lastPrinted>
  <dcterms:created xsi:type="dcterms:W3CDTF">2011-04-20T15:47:24Z</dcterms:created>
  <dcterms:modified xsi:type="dcterms:W3CDTF">2014-11-08T13:44:28Z</dcterms:modified>
</cp:coreProperties>
</file>